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706" autoAdjust="0"/>
  </p:normalViewPr>
  <p:slideViewPr>
    <p:cSldViewPr>
      <p:cViewPr>
        <p:scale>
          <a:sx n="80" d="100"/>
          <a:sy n="80" d="100"/>
        </p:scale>
        <p:origin x="-1878" y="-6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D25D-878E-4B15-8527-BF18433F52A9}" type="datetimeFigureOut">
              <a:rPr lang="nl-NL" smtClean="0"/>
              <a:pPr/>
              <a:t>19-1-2010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56ADA-DDC2-4199-AA85-6D820047F4D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Game%20Over%20Flash%20App/Main.sw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4282" y="1285860"/>
            <a:ext cx="8715436" cy="1470025"/>
          </a:xfrm>
        </p:spPr>
        <p:txBody>
          <a:bodyPr>
            <a:noAutofit/>
          </a:bodyPr>
          <a:lstStyle/>
          <a:p>
            <a:r>
              <a:rPr lang="nl-NL" sz="6000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Een wereldreis door de tijd</a:t>
            </a:r>
            <a:endParaRPr lang="nl-NL" sz="6000" b="1" dirty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85852" y="3357562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Door: </a:t>
            </a:r>
            <a:r>
              <a:rPr lang="nl-NL" dirty="0" err="1" smtClean="0">
                <a:solidFill>
                  <a:schemeClr val="bg1"/>
                </a:solidFill>
              </a:rPr>
              <a:t>Patricia</a:t>
            </a:r>
            <a:r>
              <a:rPr lang="nl-NL" dirty="0" smtClean="0">
                <a:solidFill>
                  <a:schemeClr val="bg1"/>
                </a:solidFill>
              </a:rPr>
              <a:t> van Boven, 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Ceryl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Bruitzman</a:t>
            </a:r>
            <a:r>
              <a:rPr lang="nl-NL" dirty="0" smtClean="0">
                <a:solidFill>
                  <a:schemeClr val="bg1"/>
                </a:solidFill>
              </a:rPr>
              <a:t>,</a:t>
            </a:r>
          </a:p>
          <a:p>
            <a:r>
              <a:rPr lang="nl-NL" dirty="0" err="1" smtClean="0">
                <a:solidFill>
                  <a:schemeClr val="bg1"/>
                </a:solidFill>
              </a:rPr>
              <a:t>Arné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Imming</a:t>
            </a:r>
            <a:r>
              <a:rPr lang="nl-NL" dirty="0" smtClean="0">
                <a:solidFill>
                  <a:schemeClr val="bg1"/>
                </a:solidFill>
              </a:rPr>
              <a:t> en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Tim Jansen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85720" y="6072206"/>
            <a:ext cx="871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Presentatie: </a:t>
            </a:r>
            <a:r>
              <a:rPr lang="nl-NL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Patricia</a:t>
            </a:r>
            <a:r>
              <a:rPr lang="nl-NL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van Boven en Ceryl Bruitzman</a:t>
            </a:r>
            <a:endParaRPr lang="nl-NL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4800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Doelgroep; </a:t>
            </a:r>
            <a:r>
              <a:rPr lang="nl-NL" sz="4800" dirty="0" smtClean="0">
                <a:solidFill>
                  <a:schemeClr val="bg1"/>
                </a:solidFill>
              </a:rPr>
              <a:t>Gezinnen met kinderen van 8 t/m 12 jaar</a:t>
            </a:r>
            <a:endParaRPr lang="nl-NL" sz="4800" b="1" dirty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Verantwoording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Marktwaarde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 descr="Family_Playing-Board_Ga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2571744"/>
            <a:ext cx="4143404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5400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Ontwerp keuzes</a:t>
            </a:r>
            <a:endParaRPr lang="nl-NL" sz="5400" b="1" dirty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Spelbord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Verpakking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Vragen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Karakters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 descr="Spelbo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4678" y="2071678"/>
            <a:ext cx="5177437" cy="3665442"/>
          </a:xfrm>
          <a:prstGeom prst="rect">
            <a:avLst/>
          </a:prstGeom>
        </p:spPr>
      </p:pic>
      <p:pic>
        <p:nvPicPr>
          <p:cNvPr id="5" name="Afbeelding 4" descr="PolitieAge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3900" y="857232"/>
            <a:ext cx="681488" cy="1399905"/>
          </a:xfrm>
          <a:prstGeom prst="rect">
            <a:avLst/>
          </a:prstGeom>
        </p:spPr>
      </p:pic>
      <p:pic>
        <p:nvPicPr>
          <p:cNvPr id="6" name="Afbeelding 5" descr="Ridd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488" y="1285860"/>
            <a:ext cx="1069848" cy="1252728"/>
          </a:xfrm>
          <a:prstGeom prst="rect">
            <a:avLst/>
          </a:prstGeom>
        </p:spPr>
      </p:pic>
      <p:pic>
        <p:nvPicPr>
          <p:cNvPr id="8" name="Afbeelding 7" descr="Zus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8926" y="5000636"/>
            <a:ext cx="536820" cy="1571612"/>
          </a:xfrm>
          <a:prstGeom prst="rect">
            <a:avLst/>
          </a:prstGeom>
        </p:spPr>
      </p:pic>
      <p:pic>
        <p:nvPicPr>
          <p:cNvPr id="9" name="Afbeelding 8" descr="Astronau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1024" y="5357826"/>
            <a:ext cx="583341" cy="1285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Spelverloop; Simpel &amp; Duidelijk</a:t>
            </a:r>
            <a:endParaRPr lang="nl-NL" sz="3200" b="1" dirty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effectLst>
            <a:innerShdw blurRad="127000" dist="127000" dir="2700000">
              <a:schemeClr val="bg1">
                <a:alpha val="50000"/>
              </a:schemeClr>
            </a:innerShdw>
          </a:effectLst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Introductie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Invoeren spelers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Het spel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De winnaar!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 descr="NamePan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6182" y="2357430"/>
            <a:ext cx="5079365" cy="38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600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Resultaten </a:t>
            </a:r>
            <a:r>
              <a:rPr lang="nl-NL" sz="3600" b="1" dirty="0" err="1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user-tests</a:t>
            </a:r>
            <a:r>
              <a:rPr lang="nl-NL" sz="3600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; Veel enthousiasme</a:t>
            </a:r>
            <a:endParaRPr lang="nl-NL" sz="3600" b="1" dirty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pic>
        <p:nvPicPr>
          <p:cNvPr id="4" name="Tijdelijke aanduiding voor inhoud 3" descr="HappyKid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4348" y="1571612"/>
            <a:ext cx="7643866" cy="465001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6000" b="1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</a:rPr>
              <a:t>Demonstratie</a:t>
            </a:r>
            <a:endParaRPr lang="nl-NL" b="1" dirty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pic>
        <p:nvPicPr>
          <p:cNvPr id="10" name="Tijdelijke aanduiding voor inhoud 9" descr="FlashDemo.png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51229" y="1600200"/>
            <a:ext cx="724154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64</Words>
  <Application>Microsoft Office PowerPoint</Application>
  <PresentationFormat>Diavoorstelling (4:3)</PresentationFormat>
  <Paragraphs>22</Paragraphs>
  <Slides>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Office-thema</vt:lpstr>
      <vt:lpstr>Een wereldreis door de tijd</vt:lpstr>
      <vt:lpstr>Doelgroep; Gezinnen met kinderen van 8 t/m 12 jaar</vt:lpstr>
      <vt:lpstr>Ontwerp keuzes</vt:lpstr>
      <vt:lpstr>Spelverloop; Simpel &amp; Duidelijk</vt:lpstr>
      <vt:lpstr>Resultaten user-tests; Veel enthousiasme</vt:lpstr>
      <vt:lpstr>Demonstratie</vt:lpstr>
    </vt:vector>
  </TitlesOfParts>
  <Company>Topicus Zorg B.V.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Een wereldreis door de tijd</dc:title>
  <dc:creator>Ceryl Bruitzman</dc:creator>
  <cp:lastModifiedBy>Ceryl Bruitzman</cp:lastModifiedBy>
  <cp:revision>24</cp:revision>
  <dcterms:created xsi:type="dcterms:W3CDTF">2010-01-18T10:31:38Z</dcterms:created>
  <dcterms:modified xsi:type="dcterms:W3CDTF">2010-01-19T14:55:56Z</dcterms:modified>
</cp:coreProperties>
</file>